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20" r:id="rId2"/>
  </p:sldMasterIdLst>
  <p:notesMasterIdLst>
    <p:notesMasterId r:id="rId26"/>
  </p:notesMasterIdLst>
  <p:sldIdLst>
    <p:sldId id="271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2" r:id="rId15"/>
    <p:sldId id="273" r:id="rId16"/>
    <p:sldId id="274" r:id="rId17"/>
    <p:sldId id="275" r:id="rId18"/>
    <p:sldId id="276" r:id="rId19"/>
    <p:sldId id="278" r:id="rId20"/>
    <p:sldId id="279" r:id="rId21"/>
    <p:sldId id="277" r:id="rId22"/>
    <p:sldId id="280" r:id="rId23"/>
    <p:sldId id="281" r:id="rId24"/>
    <p:sldId id="28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21" d="100"/>
          <a:sy n="121" d="100"/>
        </p:scale>
        <p:origin x="-108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21CFFC-91DB-4C47-AF0E-CDB3578C6188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A5728-2814-4627-B88A-11E33351F9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13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E8DE62-55F6-4AE4-ADEC-0180B069454F}" type="slidenum">
              <a:rPr lang="ru-RU" altLang="ru-RU"/>
              <a:pPr/>
              <a:t>1</a:t>
            </a:fld>
            <a:endParaRPr lang="ru-RU" altLang="ru-RU"/>
          </a:p>
        </p:txBody>
      </p:sp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1106488" y="812800"/>
            <a:ext cx="5345112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ru-RU">
              <a:solidFill>
                <a:srgbClr val="FFFFFF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614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5200" cy="480853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3847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79BECE9-7606-41FC-85E7-094163532148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8181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7BE95-797B-4CDB-96FB-200C7C534D4F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45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E2352D-9547-46DF-8F45-7F800E8ABA84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446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23FB6-E2D2-4AC6-A040-2BAE5ADCB3D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84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7371B-6C80-45A0-B395-26D62C14CF2C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838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B862-91E3-4BAB-9675-9AF086DD2F6A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111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CF6D0-6765-44D0-A641-8F6E3CAC0A73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3577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3B5FFE-3378-420C-8A35-C581674310FB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5762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1903-71A2-452C-8220-7F2884767EA1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7821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86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41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993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316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30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120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2C5D-6CD2-4230-BBD6-5A0D872D7A55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0215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0100B-6386-4E28-B58C-158B54C7EA69}" type="slidenum">
              <a:rPr lang="ru-RU" altLang="ru-RU" smtClean="0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98454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2033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459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412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37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0553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877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3388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6752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998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1932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17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8536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55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35633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1405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5244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67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6084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BFDD0-4AD7-42B0-88BF-912AC6C59246}" type="datetimeFigureOut">
              <a:rPr lang="ru-RU" smtClean="0"/>
              <a:t>28.03.2017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D067C-2FD5-448E-866F-5372097F8F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4391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8540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ПДД В КАРТИНКАХ ДЛЯ ДЕТЕЙ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Разработала:</a:t>
            </a:r>
          </a:p>
          <a:p>
            <a:pPr algn="r"/>
            <a:r>
              <a:rPr lang="ru-RU" dirty="0" smtClean="0"/>
              <a:t> </a:t>
            </a:r>
            <a:r>
              <a:rPr lang="ru-RU" dirty="0" smtClean="0"/>
              <a:t>Вострикова Е.А.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281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играть и где играть?</a:t>
            </a:r>
            <a:endParaRPr lang="ru-RU" sz="4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694" y="591671"/>
            <a:ext cx="5930153" cy="56343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Всем ребятам надо знать, как играть и где играть. Игры прямо у дороги очень опасны для людей. Вот глупые мальчишки на троллейбусе сзади висят, люди в ужасе кричат, это ж опасно для ребят. Если троллейбус тряхнет слегка, упадет малыш, ударится наверняка. А еще сзади машины по дорогам катят шины, авто по трассе быстро мчат, могут наехать на ребят. Внимательными надо быть, чтобы себе не навредить, играйте лишь во двориках опрятных, а на дороге будьте аккуратны.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62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1" y="322731"/>
            <a:ext cx="9950823" cy="61856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90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какой свет переходить дорогу?</a:t>
            </a:r>
            <a:r>
              <a:rPr lang="ru-RU" b="0" i="0" dirty="0" smtClean="0">
                <a:solidFill>
                  <a:srgbClr val="122255"/>
                </a:solidFill>
                <a:effectLst/>
                <a:latin typeface="DroidSansRegular"/>
              </a:rPr>
              <a:t/>
            </a:r>
            <a:br>
              <a:rPr lang="ru-RU" b="0" i="0" dirty="0" smtClean="0">
                <a:solidFill>
                  <a:srgbClr val="122255"/>
                </a:solidFill>
                <a:effectLst/>
                <a:latin typeface="DroidSansRegular"/>
              </a:rPr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270" y="739588"/>
            <a:ext cx="5728447" cy="5620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пешеходам красный свет, всем надо стать на месте стройно. Путь для машин открыт, а людям нет, им подождать надо зеленый. Запомни юный пешеход, лишь на зеленый есть нам ход.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45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65" y="712694"/>
            <a:ext cx="10139082" cy="56208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80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дорожного движения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872" y="847165"/>
            <a:ext cx="5916704" cy="51502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Посмотрите, </a:t>
            </a:r>
          </a:p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творится, шум гудков и скрежет шин! Дети едут по дороге возле больших автомашин. Так нельзя! Запомни это, так никогда нельзя играть, можно попасть в беду большую и руки ноги поломать.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12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553" y="672353"/>
            <a:ext cx="9708775" cy="55536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143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надо переходить дорогу?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181" y="2110581"/>
            <a:ext cx="3143250" cy="21621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Запомните ребята – есть пешеходный переход. Он есть наземный и надземный, а есть через подземный ход. Нельзя бежать через дорогу, нельзя машинам под колеса лезть, иди подземным переходом, путь будет безопасным весь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82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6" y="605119"/>
            <a:ext cx="10071846" cy="56343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852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7" y="1116106"/>
            <a:ext cx="3932237" cy="381158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если ты идешь по зебре, всегда внимательным ты будь, смотри налево и направо, чтоб безопасным был твой путь. Иди когда горит зеленый, когда стоят машины в ряд, будь аккуратным, будь смышленым, и научи других ребят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56200" y="365759"/>
            <a:ext cx="6407443" cy="607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69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766" y="371363"/>
            <a:ext cx="6889077" cy="5974598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 flipH="1">
            <a:off x="11047409" y="592665"/>
            <a:ext cx="319286" cy="68517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07963" y="1111348"/>
            <a:ext cx="4825219" cy="4679852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 ходить возле дорог автомобильных,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тротуар, есть пешеходная дорожка!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шумят авто, машин, где много сильных,</a:t>
            </a:r>
          </a:p>
          <a:p>
            <a:pPr algn="ctr"/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</a:t>
            </a: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нету места детским шаловливым ножкам.</a:t>
            </a:r>
          </a:p>
        </p:txBody>
      </p:sp>
    </p:spTree>
    <p:extLst>
      <p:ext uri="{BB962C8B-B14F-4D97-AF65-F5344CB8AC3E}">
        <p14:creationId xmlns:p14="http://schemas.microsoft.com/office/powerpoint/2010/main" val="168034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и безопасно переходим дорогу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609602"/>
            <a:ext cx="6161649" cy="56223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дорогу правильно мы ходим. Когда мы к краешку её подходим, то смотрим мы всегда налево, и если нет машин, то идем смело. Как мы дошли до половины зебры, то смотрим мы направо, если дорога свободна, то идем дальше.</a:t>
            </a:r>
          </a:p>
        </p:txBody>
      </p:sp>
    </p:spTree>
    <p:extLst>
      <p:ext uri="{BB962C8B-B14F-4D97-AF65-F5344CB8AC3E}">
        <p14:creationId xmlns:p14="http://schemas.microsoft.com/office/powerpoint/2010/main" val="47331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</a:rPr>
              <a:t>Нельзя выбегать на дорогу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94" y="609601"/>
            <a:ext cx="6246055" cy="55239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Денис с мячом играл возле дороги, вдруг укатился мяч, и сами понеслись за мячом ноги. Но на дороге шум машин и быстрая езда, нельзя так делать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никогда.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50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Безопасный подземный переход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858" y="609601"/>
            <a:ext cx="6133514" cy="54395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подземный переход, безопасный очень ход. По нему идем всегда мы: папы, дети и их </a:t>
            </a: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мамы.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Безопасный надземный переход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588" y="787791"/>
            <a:ext cx="6147581" cy="535979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землею есть дорога, помогает она много. И по ней спешит вперед осторожный пешеход.</a:t>
            </a:r>
          </a:p>
        </p:txBody>
      </p:sp>
    </p:spTree>
    <p:extLst>
      <p:ext uri="{BB962C8B-B14F-4D97-AF65-F5344CB8AC3E}">
        <p14:creationId xmlns:p14="http://schemas.microsoft.com/office/powerpoint/2010/main" val="30679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Нельзя переходить дорогу в неположенном месте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114" y="717452"/>
            <a:ext cx="6105377" cy="54160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наземный переход, по нему всегда иди. Помни каждый пешеход, избежишь тогда беды!</a:t>
            </a:r>
          </a:p>
        </p:txBody>
      </p:sp>
    </p:spTree>
    <p:extLst>
      <p:ext uri="{BB962C8B-B14F-4D97-AF65-F5344CB8AC3E}">
        <p14:creationId xmlns:p14="http://schemas.microsoft.com/office/powerpoint/2010/main" val="247409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как надо обходить трамвай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250" y="609601"/>
            <a:ext cx="6358596" cy="54535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Переходить трамвайные пути надо спереди трамвая, чтобы видеть, если будет приближаться другой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трамвай.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как надо обходить троллейбус или автобус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557" y="309490"/>
            <a:ext cx="6865034" cy="5880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Всегда дорогу надо переходить по пешеходному переходу, но если рядом с остановкой его нет, и дорога не имеет двойной разделительной полосы посередине, то можно перейти дорогу сзади троллейбуса или автобуса. При этом надо удостовериться, что рядом нет других транспортных средств.</a:t>
            </a:r>
          </a:p>
        </p:txBody>
      </p:sp>
    </p:spTree>
    <p:extLst>
      <p:ext uri="{BB962C8B-B14F-4D97-AF65-F5344CB8AC3E}">
        <p14:creationId xmlns:p14="http://schemas.microsoft.com/office/powerpoint/2010/main" val="252626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3046" y="436099"/>
            <a:ext cx="1108534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Сказка безопасности на дороге о волшебном пирожном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У мальчика Серёжи была плохая привычка, он всегда куда-то спешил, всё делал второпях и никогда не смотрел по сторонам и бегал через дорогу. Вот и в этот раз было также.</a:t>
            </a:r>
          </a:p>
          <a:p>
            <a:pPr algn="just"/>
            <a:r>
              <a:rPr lang="ru-RU" dirty="0" smtClean="0"/>
              <a:t>Отправился он со своей сестрой в магазин, а деньги в спешке взять забыл. Пришли они в магазин хотели купить пряников, тётя продавец их даже взвесила, но вдруг оказалось, что денег у детей нет.</a:t>
            </a:r>
          </a:p>
          <a:p>
            <a:pPr algn="just"/>
            <a:r>
              <a:rPr lang="ru-RU" dirty="0" smtClean="0"/>
              <a:t>Сестра говорит: «Ну, ты и растяпа!». Расстроился Сережа и хотел бежать сломя голову домой за деньгами, а бежать надо было через две автомобильные дороги и как знать, что бы произошло с ним, если бы не тетя продавец. Она внимательно посмотрела на мальчика и сказала:</a:t>
            </a:r>
          </a:p>
          <a:p>
            <a:pPr algn="just"/>
            <a:r>
              <a:rPr lang="ru-RU" dirty="0" smtClean="0"/>
              <a:t>- Вот тебе пирожное, Сережа, подойдешь к дороге и скушай его и с сестрой поделись.</a:t>
            </a:r>
          </a:p>
          <a:p>
            <a:pPr algn="just"/>
            <a:r>
              <a:rPr lang="ru-RU" dirty="0" smtClean="0"/>
              <a:t>- Спасибо, – только и смог вымолвить мальчик.</a:t>
            </a:r>
          </a:p>
          <a:p>
            <a:pPr algn="just"/>
            <a:r>
              <a:rPr lang="ru-RU" dirty="0" smtClean="0"/>
              <a:t>Вышли они с сестрой и пошли к дороге. И только собрались перебежать её в неположенном месте (ведь они всегда так делали), как Сережа вспомнил про пирожное. Съел он половину, второй половиной поделился и вдруг увидел такое! Вдруг ему ярким светом окрасились дорожные знаки, замигала и стала переливаться пешеходная зебра. Удивился мальчик, стало ему интересно, что за знак на другой стороне мигает треугольный такой с красными краями и человечками внутри. Хотел перебежать дорогу, но под ногами у него асфальт волной поднялся и говорит: «не ходи, не ходи!». Испугались дети, и пошли к пешеходному переходу. Вот так по сей день и ходят, правила безопасности дорожного движения для детей соблюдаю полностью!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983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ЗАГАДКИ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Helvetica Neue"/>
              </a:rPr>
              <a:t>Днем и ночью я горю,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Всем сигналы подаю.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Есть три сигнала у меня.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Как зовут меня друзья</a:t>
            </a:r>
            <a:r>
              <a:rPr lang="ru-RU" b="1" i="1" dirty="0" smtClean="0">
                <a:solidFill>
                  <a:srgbClr val="FF0000"/>
                </a:solidFill>
                <a:latin typeface="Helvetica Neue"/>
              </a:rPr>
              <a:t>?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(Светофор)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Helvetica Neue"/>
              </a:rPr>
              <a:t>Зорко смотрит постовой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За широкой мостовой.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Как посмотрит красным глазом.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Остановятся все сразу.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А зеленый глаз глядит,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Говорит тебе - иди</a:t>
            </a:r>
            <a:r>
              <a:rPr lang="ru-RU" b="1" i="1" dirty="0" smtClean="0">
                <a:solidFill>
                  <a:srgbClr val="FF0000"/>
                </a:solidFill>
                <a:latin typeface="Helvetica Neue"/>
              </a:rPr>
              <a:t>.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FF0000"/>
                </a:solidFill>
                <a:latin typeface="Helvetica Neue"/>
              </a:rPr>
              <a:t> </a:t>
            </a:r>
            <a:r>
              <a:rPr lang="ru-RU" b="1" i="1" dirty="0">
                <a:solidFill>
                  <a:srgbClr val="FF0000"/>
                </a:solidFill>
              </a:rPr>
              <a:t/>
            </a:r>
            <a:br>
              <a:rPr lang="ru-RU" b="1" i="1" dirty="0">
                <a:solidFill>
                  <a:srgbClr val="FF0000"/>
                </a:solidFill>
              </a:rPr>
            </a:br>
            <a:r>
              <a:rPr lang="ru-RU" b="1" i="1" dirty="0">
                <a:solidFill>
                  <a:srgbClr val="FF0000"/>
                </a:solidFill>
                <a:latin typeface="Helvetica Neue"/>
              </a:rPr>
              <a:t>(Светофор)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68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ЗАГАДКИ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 ехать нас обяжет,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Поворот вблизи покажет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напомнит, что и как</a:t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Вам в пути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 algn="ctr">
              <a:buNone/>
            </a:pP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(Дорожный знак)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Verdana" panose="020B0604030504040204" pitchFamily="34" charset="0"/>
              </a:rPr>
              <a:t>Кто пешком всегда идет?</a:t>
            </a:r>
            <a:r>
              <a:rPr lang="ru-RU" sz="2800" b="1" i="1" dirty="0">
                <a:solidFill>
                  <a:srgbClr val="FF0000"/>
                </a:solidFill>
              </a:rPr>
              <a:t/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  <a:latin typeface="Verdana" panose="020B0604030504040204" pitchFamily="34" charset="0"/>
              </a:rPr>
              <a:t>Догадались? </a:t>
            </a:r>
            <a:r>
              <a:rPr lang="ru-RU" sz="2800" b="1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…!</a:t>
            </a:r>
          </a:p>
          <a:p>
            <a:pPr marL="0" indent="0" algn="ctr">
              <a:buNone/>
            </a:pPr>
            <a:r>
              <a:rPr lang="ru-RU" sz="2800" b="1" i="1" dirty="0">
                <a:solidFill>
                  <a:srgbClr val="FF0000"/>
                </a:solidFill>
              </a:rPr>
              <a:t/>
            </a:r>
            <a:br>
              <a:rPr lang="ru-RU" sz="2800" b="1" i="1" dirty="0">
                <a:solidFill>
                  <a:srgbClr val="FF0000"/>
                </a:solidFill>
              </a:rPr>
            </a:br>
            <a:r>
              <a:rPr lang="ru-RU" sz="2800" b="1" i="1" dirty="0">
                <a:solidFill>
                  <a:srgbClr val="FF0000"/>
                </a:solidFill>
                <a:latin typeface="Verdana" panose="020B0604030504040204" pitchFamily="34" charset="0"/>
              </a:rPr>
              <a:t>(Пешеход)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72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825305"/>
          </a:xfrm>
        </p:spPr>
        <p:txBody>
          <a:bodyPr/>
          <a:lstStyle/>
          <a:p>
            <a:pPr algn="ctr"/>
            <a:r>
              <a:rPr lang="ru-RU" dirty="0"/>
              <a:t>ЗАГАДКИ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rot="20454196">
            <a:off x="986020" y="517924"/>
            <a:ext cx="3196899" cy="3829283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</a:rPr>
              <a:t>Машины мчатся. Тут же, вскачь,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Летит к проезжей части мяч.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Должны запомнить все, друзья,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</a:rPr>
              <a:t>Что за мячом …!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15"/>
          </p:nvPr>
        </p:nvSpPr>
        <p:spPr>
          <a:xfrm rot="21218226">
            <a:off x="1485621" y="4819200"/>
            <a:ext cx="3208735" cy="600221"/>
          </a:xfrm>
        </p:spPr>
        <p:txBody>
          <a:bodyPr/>
          <a:lstStyle/>
          <a:p>
            <a:pPr algn="ctr"/>
            <a:r>
              <a:rPr lang="ru-RU" dirty="0"/>
              <a:t>(бежать нельзя)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558" y="1944169"/>
            <a:ext cx="3184385" cy="2542459"/>
          </a:xfrm>
        </p:spPr>
        <p:txBody>
          <a:bodyPr/>
          <a:lstStyle/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Надо с правилами ладить –</a:t>
            </a:r>
          </a:p>
          <a:p>
            <a:pPr algn="ctr"/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Обходить автобус….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16"/>
          </p:nvPr>
        </p:nvSpPr>
        <p:spPr>
          <a:xfrm>
            <a:off x="4645558" y="4917796"/>
            <a:ext cx="3195830" cy="603394"/>
          </a:xfrm>
        </p:spPr>
        <p:txBody>
          <a:bodyPr/>
          <a:lstStyle/>
          <a:p>
            <a:pPr algn="ctr"/>
            <a:r>
              <a:rPr lang="ru-RU" dirty="0"/>
              <a:t>(сзади)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3"/>
          </p:nvPr>
        </p:nvSpPr>
        <p:spPr>
          <a:xfrm rot="692328">
            <a:off x="8553549" y="1310524"/>
            <a:ext cx="3194968" cy="3094901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собою, вот сюрприз,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Эскалатор мчит нас вниз.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Будем смирно мы стоять –</a:t>
            </a:r>
          </a:p>
          <a:p>
            <a:pPr algn="ctr"/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нему нельзя…!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half" idx="17"/>
          </p:nvPr>
        </p:nvSpPr>
        <p:spPr>
          <a:xfrm rot="207081">
            <a:off x="8360295" y="4738870"/>
            <a:ext cx="3194968" cy="600222"/>
          </a:xfrm>
        </p:spPr>
        <p:txBody>
          <a:bodyPr/>
          <a:lstStyle/>
          <a:p>
            <a:pPr algn="ctr"/>
            <a:r>
              <a:rPr lang="ru-RU" dirty="0"/>
              <a:t>(бежать)</a:t>
            </a:r>
          </a:p>
        </p:txBody>
      </p:sp>
    </p:spTree>
    <p:extLst>
      <p:ext uri="{BB962C8B-B14F-4D97-AF65-F5344CB8AC3E}">
        <p14:creationId xmlns:p14="http://schemas.microsoft.com/office/powerpoint/2010/main" val="297768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1_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916</Words>
  <Application>Microsoft Office PowerPoint</Application>
  <PresentationFormat>Произвольный</PresentationFormat>
  <Paragraphs>64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Контур</vt:lpstr>
      <vt:lpstr>1_Контур</vt:lpstr>
      <vt:lpstr>Презентация PowerPoint</vt:lpstr>
      <vt:lpstr>ПДД В КАРТИНКАХ ДЛЯ ДЕТЕЙ</vt:lpstr>
      <vt:lpstr>как играть и где играть?</vt:lpstr>
      <vt:lpstr>Презентация PowerPoint</vt:lpstr>
      <vt:lpstr>на какой свет переходить дорогу? </vt:lpstr>
      <vt:lpstr>Презентация PowerPoint</vt:lpstr>
      <vt:lpstr>правила дорожного движения</vt:lpstr>
      <vt:lpstr>Презентация PowerPoint</vt:lpstr>
      <vt:lpstr>где надо переходить дорогу?</vt:lpstr>
      <vt:lpstr>Презентация PowerPoint</vt:lpstr>
      <vt:lpstr>Презентация PowerPoint</vt:lpstr>
      <vt:lpstr>Презентация PowerPoint</vt:lpstr>
      <vt:lpstr>Правильно и безопасно переходим дорогу</vt:lpstr>
      <vt:lpstr>Нельзя выбегать на дорогу</vt:lpstr>
      <vt:lpstr>Безопасный подземный переход</vt:lpstr>
      <vt:lpstr>Безопасный надземный переход</vt:lpstr>
      <vt:lpstr>Нельзя переходить дорогу в неположенном месте</vt:lpstr>
      <vt:lpstr>как надо обходить трамвай</vt:lpstr>
      <vt:lpstr>как надо обходить троллейбус или автобус</vt:lpstr>
      <vt:lpstr>Презентация PowerPoint</vt:lpstr>
      <vt:lpstr>ЗАГАДКИ</vt:lpstr>
      <vt:lpstr>ЗАГАДКИ</vt:lpstr>
      <vt:lpstr>ЗАГАДКИ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Алёна</dc:creator>
  <cp:lastModifiedBy>пк2</cp:lastModifiedBy>
  <cp:revision>17</cp:revision>
  <dcterms:created xsi:type="dcterms:W3CDTF">2014-12-06T04:10:15Z</dcterms:created>
  <dcterms:modified xsi:type="dcterms:W3CDTF">2017-03-28T06:56:05Z</dcterms:modified>
</cp:coreProperties>
</file>